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379983"/>
            <a:ext cx="4320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Летний дождик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s://sun9-46.userapi.com/impg/J5BcIAnyF56S46jaLDWB98__45PSrKAkqFxwOQ/Dl2mr2i3lxk.jpg?size=968x1080&amp;quality=95&amp;sign=6a1bd78d1c3368f95335533fc1c130b8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084" y="1484784"/>
            <a:ext cx="4402716" cy="491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77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260647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Материалы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7182"/>
            <a:ext cx="2376837" cy="17152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5" b="6667"/>
          <a:stretch/>
        </p:blipFill>
        <p:spPr>
          <a:xfrm>
            <a:off x="3303240" y="987182"/>
            <a:ext cx="2852936" cy="2285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0" t="41454" r="38800"/>
          <a:stretch/>
        </p:blipFill>
        <p:spPr>
          <a:xfrm>
            <a:off x="6948264" y="956600"/>
            <a:ext cx="1584176" cy="22954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88" y="3789040"/>
            <a:ext cx="2438400" cy="16824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344" y="3789040"/>
            <a:ext cx="2133600" cy="2133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0" t="17200" r="28629"/>
          <a:stretch/>
        </p:blipFill>
        <p:spPr>
          <a:xfrm>
            <a:off x="3834168" y="3645024"/>
            <a:ext cx="1791080" cy="29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8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223224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Сначала вырезаем силуэт, оставляя линии, проведённые от зонтика вертикально вниз.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лепим с помощью скотча трафарет к бумаге. Скотча добавляем совсем чуть-чуть, чтобы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потом его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было легко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убрать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https://sun9-65.userapi.com/impg/4Ms6WuowcBsgole6FICw6zLrRFEG4s_DdNUggw/ylp9Gl3PS-I.jpg?size=804x1000&amp;quality=95&amp;sign=a56676cf1539aa1fb366da9f72dbade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048" y="205816"/>
            <a:ext cx="5145728" cy="640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12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7352" y="476671"/>
            <a:ext cx="20882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Переворачиваем рисунок, набираем много воды и пятнами разводим по верхней части листа краску</a:t>
            </a:r>
            <a:endParaRPr lang="ru-RU" sz="2000" dirty="0"/>
          </a:p>
        </p:txBody>
      </p:sp>
      <p:pic>
        <p:nvPicPr>
          <p:cNvPr id="3074" name="Picture 2" descr="https://sun9-48.userapi.com/impg/DZm7tgwKD85gFdSbCebg85HHv3nkNnnOK1OeIQ/E5A1PnbBMAU.jpg?size=910x1080&amp;quality=95&amp;sign=9168855dc1c3dbc240c8975a3c31b78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5581953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94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720"/>
            <a:ext cx="21237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помощью трубочек раздуваем капли. По мере необходимости добавляйте больше краски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un9-13.userapi.com/impg/m1yOYkSwXrAltjQkd2hqNkHmqXFhwsKyoKaTUw/5Z-jhoqVN2Y.jpg?size=927x1080&amp;quality=95&amp;sign=ad69c84be76474ad14ae7de99087626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5377197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89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96" y="260648"/>
            <a:ext cx="2088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Вырезаем трафарет, обводим и закрашиваем место чёрной краской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18280"/>
            <a:ext cx="6503839" cy="679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830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1860" y="26064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Дорисовываем землю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sun9-46.userapi.com/impg/J5BcIAnyF56S46jaLDWB98__45PSrKAkqFxwOQ/Dl2mr2i3lxk.jpg?size=968x1080&amp;quality=95&amp;sign=6a1bd78d1c3368f95335533fc1c130b8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2537"/>
            <a:ext cx="5400600" cy="602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7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73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6</cp:revision>
  <dcterms:created xsi:type="dcterms:W3CDTF">2022-06-24T21:17:10Z</dcterms:created>
  <dcterms:modified xsi:type="dcterms:W3CDTF">2022-06-26T15:32:34Z</dcterms:modified>
</cp:coreProperties>
</file>